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5" r:id="rId66"/>
    <p:sldId id="326" r:id="rId67"/>
  </p:sldIdLst>
  <p:sldSz cx="12192000" cy="6858000"/>
  <p:notesSz cx="6858000" cy="9144000"/>
  <p:custDataLst>
    <p:tags r:id="rId6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74" autoAdjust="0"/>
  </p:normalViewPr>
  <p:slideViewPr>
    <p:cSldViewPr snapToGrid="0" showGuides="1">
      <p:cViewPr varScale="1">
        <p:scale>
          <a:sx n="79" d="100"/>
          <a:sy n="79" d="100"/>
        </p:scale>
        <p:origin x="25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416F-4B33-4026-A33E-6D36C1F22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B089C-4FC5-4A09-A586-4F527F804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D1747-ED19-4AFD-BCC0-047E8675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26E31-020D-469F-A229-9F7B99F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480BA-4DB7-4DBB-81EF-1BD99AB08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4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08F4C-1F5C-40C4-AC7D-27C93845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E8E4A-8AD3-452E-AC58-0E532C73B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1C6EA-1901-4C64-A53D-118FFAF6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257D4-6FA8-47A9-8273-1D62F89DE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B7862-5390-4847-B219-0FF794F5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16012-0BC3-4D12-81BB-33A7954DB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9E249-C953-4665-9A5E-A81542851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8BDEB-6B28-4050-BBFE-C0D65624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A63F-8DC4-4E9B-BDC1-97DAEE2D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E0352-1A5E-4D40-93DC-F621FEEC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82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8EF3-2235-41CD-BC73-990628AB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5180-8F71-4BEE-8135-8DC490E2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59D32-11CB-4DC9-8C29-CEF977CD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E2552-8F77-4028-9A95-25FF3D9E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01E09-83C9-43AA-942E-0E6B90CF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19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7CB5-D2C1-4783-AA29-8915A1F2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5FC58-1667-4F57-BE67-06B4B1B4B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E8E7-E6D7-47C8-AB48-0CF44532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7512F-0EBB-4B13-8B81-240446DC7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DFEB8-5386-4250-B28D-78BAAF02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9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4882-5B8A-4C12-BF23-E24AF6EF2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B1C2A-A2FD-4529-ABF6-94864067B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96A1E-66E5-4112-A7D9-CEDEDC151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A8F72-4AA7-4E55-9B2F-FBC03B1E2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8B03B-068C-4902-A1F1-782F113C6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4C1FA-35AD-4292-B1C3-083AE5FB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1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42A5-020D-4DB4-BA93-DF02D0F67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D6184-5555-4D37-964A-8A85A517C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1FA91-9FE4-40EE-9F3F-C6EED994C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3F554-5D13-406A-AFE4-57B2756E9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9741CB-F433-4B10-81CA-E982674CB2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37E2F3-7D46-4F2C-B233-4015FDF4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5D420-DDAE-47B2-97AB-FBADF4B6F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D7DBE-996A-434F-91D5-D0451310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9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F3F6-772C-43C5-9FB0-2089EB9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3110-25AC-494E-93C6-10FB6168F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882A9-9E8D-4190-9450-0E1F4185D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5389F-7D22-4CD3-AFCE-5D04D15D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715AC9-957F-4069-AF77-26C0FBF2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DEBA5-713C-4014-B46E-67D1DCD9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AEFF1-1834-4915-9FBC-D62C1BA1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1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36B1-73F1-4DAC-89CC-A15010573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72D93-F7EC-4953-A3A1-C54947ADE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A4ECC-41CF-48A4-A0FB-98C16F5B1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DB0CE-38F7-479E-9C2E-762981F3C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C72ED-4D71-4097-A8FB-C9795308F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54D1B-A9E0-45B5-B165-E608EE77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1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324D-CF75-45FE-9296-ACE52471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C73E-C6CF-40A7-A384-68AF0537D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432F5-39C6-485F-A96D-CC72D732D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DE0D2-8344-4B65-B85B-BC03912C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FC75C-BE97-4046-A6CF-D7B954F3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9E426-89DA-4A6F-880D-BEC86994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1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FB4F2F-9242-4769-916C-ADEC5F3D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2CE44-7740-44BC-A7DE-AEF626B8E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51E2-D04B-4B31-816E-74DC12975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1A633-CFA7-4401-BA46-91A31462376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6463B-B797-425E-ACAD-2D4E3FFD1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C406B-93E8-480E-BECD-43250BA11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F3F47-B6D0-444C-B433-3E842099E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05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14A4-910B-4D2E-9EE1-233CEBFC0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3B653-0EB9-419B-8099-67AA2718E3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8CB0A-53B4-4635-A136-DDBD33AB4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2" y="805190"/>
            <a:ext cx="9838095" cy="5247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98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4F1A2-34BA-4F52-B4D4-20F99CA9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76" y="786143"/>
            <a:ext cx="9819048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908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2C774-7A75-4EE1-8BC9-0A302ECF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6" y="786143"/>
            <a:ext cx="9866667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684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E7A7C-F986-4ACA-A8E1-662C2C33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9847619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237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625ED-7875-46FB-BCE7-B229F2BFF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6" y="781381"/>
            <a:ext cx="9866667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9415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3A069-9717-437F-BF4D-C1843496D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2" y="781381"/>
            <a:ext cx="9838095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7090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60E7A-D193-45DA-ADD1-C22FBB277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" y="786143"/>
            <a:ext cx="10009524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3675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64F6B-1638-4691-8823-CAB0F63B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6" y="790905"/>
            <a:ext cx="9866667" cy="5276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09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5B385-767B-499D-B17A-5847DD3DF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81381"/>
            <a:ext cx="9847619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5128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5F39CC-20B7-4B6F-A322-B7CA74B9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76" y="781381"/>
            <a:ext cx="9819048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5325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3F609-591C-42D1-B786-9C146137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81381"/>
            <a:ext cx="9857143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240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307B-C2E5-44C7-BB24-754EDCA3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4C41-D0CC-4D32-82EA-C20F4BFEE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D1C04-3CD9-431B-93CC-AC8787AB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786143"/>
            <a:ext cx="10019048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774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0E39D-D34B-45CA-B7E4-63EF769E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2" y="795666"/>
            <a:ext cx="9838095" cy="526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85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53D2A-A43E-4545-B987-32939B6C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76619"/>
            <a:ext cx="9857143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799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94D0C-F2CF-4CAF-A513-5D067C6D4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9857143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925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F8631-9251-44C2-A872-80C4CA2F9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05" y="767095"/>
            <a:ext cx="9876190" cy="5323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538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D11E6-23D3-4631-BF4D-771A1838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05" y="771857"/>
            <a:ext cx="9876190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6090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77BDB-D449-4270-8C40-6905F689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0" y="771857"/>
            <a:ext cx="10000000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7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7C715-6C98-4FE0-96C4-2DA96D87A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76619"/>
            <a:ext cx="9847619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395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AACE1-84B6-4FD8-8AC2-040074FAD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81381"/>
            <a:ext cx="9857143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779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49FAF-025A-4654-BAC2-9BC748E5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2" y="781381"/>
            <a:ext cx="9838095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0283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ABE1D-0261-4160-B9DE-061E326C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2" y="781381"/>
            <a:ext cx="9838095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976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563A2-F207-4080-8D09-B6EC3095B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14" y="876619"/>
            <a:ext cx="10028571" cy="51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5354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4CDC9-86BE-42D5-8C4C-424E04F2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14" y="771857"/>
            <a:ext cx="9828571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8408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3DF5C-A728-4A5A-993C-AD2D1DB7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71857"/>
            <a:ext cx="9847619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2005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FB5B9-2B17-431D-B4B8-19EE8FF5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6" y="781381"/>
            <a:ext cx="9866667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0795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AC754-1DFD-4DF3-BB4E-E26C73CF8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714" y="767095"/>
            <a:ext cx="9828571" cy="5323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3006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7CA8B-055B-4C70-91F7-8E9695E0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4"/>
            <a:ext cx="10631555" cy="57064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3252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95ECE2-0169-4FEA-B8B8-F8D6AF48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9828571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3598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BEECA-E5BA-406E-A65B-F1F78E98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9866667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3982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B76A8-7F06-4CD5-AD46-DEAD42E0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86143"/>
            <a:ext cx="9857143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184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39227-3532-4BFD-AAFC-16D859B7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86143"/>
            <a:ext cx="9857143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9256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3322C-0C4B-4BA5-B60A-7016B1BDC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781381"/>
            <a:ext cx="10019048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426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F802B-EEF8-4DF3-AC67-87B1B717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857571"/>
            <a:ext cx="10019048" cy="51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699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105B8-8CC5-4932-B325-132BFB16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2" y="762333"/>
            <a:ext cx="9838095" cy="53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368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06E58-468A-4AB2-B2B6-89243B19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86143"/>
            <a:ext cx="9847619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3093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715BA-801F-499E-90DB-B0A5DB84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86143"/>
            <a:ext cx="9847619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8687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2CA38-1997-4828-8555-A22049F1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05" y="786143"/>
            <a:ext cx="9876190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2668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0B88F-1190-49E7-82CF-A5DB3A7C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86143"/>
            <a:ext cx="9847619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4643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F0A94-E112-4A35-A319-DF4286BC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71857"/>
            <a:ext cx="9857143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7162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EE12A-7044-44E6-9914-828A0592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6" y="767095"/>
            <a:ext cx="9866667" cy="5323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1857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5EBB-1889-465E-86E5-30EFD01CC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86143"/>
            <a:ext cx="9857143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9455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00342-762C-43D2-866F-BE05DD9E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90905"/>
            <a:ext cx="9857143" cy="5276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4469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F576A-DD94-4859-A364-2175E38A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8" y="776619"/>
            <a:ext cx="10009524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08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15CEA9-D4D8-41D4-88D1-432BC1C0B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65124"/>
            <a:ext cx="10516470" cy="5572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100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3D039-D71B-4CB7-8283-761FC558C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65125"/>
            <a:ext cx="8077708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8301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43480-C781-457F-9A8C-3A912B2CB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62333"/>
            <a:ext cx="9857143" cy="53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182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F01D2-328D-4784-9132-BC5C0BF58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2" y="781381"/>
            <a:ext cx="9838095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026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F258C-BE33-4869-905D-D442B97F3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90905"/>
            <a:ext cx="9847619" cy="5276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6642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66C0F-1639-4AF6-8769-9376B1DF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6" y="776619"/>
            <a:ext cx="9866667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9214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2F8E0-101C-4935-8910-B7D6287A0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05" y="776619"/>
            <a:ext cx="9876190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2834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EB4CB-A376-43A7-989D-03F5571A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6" y="781381"/>
            <a:ext cx="9866667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8469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53CFB-EED6-44CF-9DAB-B5065117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6" y="795666"/>
            <a:ext cx="9866667" cy="526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7769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5F2F3-25FA-44C2-B15A-A7220867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71857"/>
            <a:ext cx="9857143" cy="53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0348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361CC-A2AC-4998-BB02-02215F26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666" y="767095"/>
            <a:ext cx="9866667" cy="53238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967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E7043-59D2-4853-B716-41A97C430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670"/>
            <a:ext cx="10038095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8859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74957-BCB2-49DB-93DB-FCC0B483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81381"/>
            <a:ext cx="9847619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6981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F74CF-0AC7-499F-8D58-7253E340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86143"/>
            <a:ext cx="9847619" cy="52857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3102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5FF40-36C0-4C93-9ED0-056D9EAE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76619"/>
            <a:ext cx="9847619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3644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E940E-3EC8-4E2F-A790-F70889CA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90" y="776619"/>
            <a:ext cx="9847619" cy="530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95452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A1CCB-9ED5-4010-93A4-A0D2C76EB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28" y="762333"/>
            <a:ext cx="9857143" cy="53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4631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7047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5F6F-CD79-4821-8239-DDFFBB9E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1091D-9108-4183-99DD-7F20DE02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69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BE5A46-0E3B-423A-8FB6-36E67F3DC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65125"/>
            <a:ext cx="10279416" cy="5271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303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E5E33-236B-4C16-8D99-851E58298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76" y="781381"/>
            <a:ext cx="10019048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143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2299-CE62-4787-B5FD-C05EBEC9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E405-5C76-4F56-8841-3F725AF45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487AD-119C-492E-8B25-854681074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43" y="781381"/>
            <a:ext cx="9885714" cy="52952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9306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0</Words>
  <Application>Microsoft Office PowerPoint</Application>
  <PresentationFormat>Widescreen</PresentationFormat>
  <Paragraphs>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Anic Prabhu</dc:creator>
  <cp:lastModifiedBy>Anic Prabhu</cp:lastModifiedBy>
  <cp:revision>11</cp:revision>
  <dcterms:created xsi:type="dcterms:W3CDTF">2020-06-09T16:05:35Z</dcterms:created>
  <dcterms:modified xsi:type="dcterms:W3CDTF">2020-06-09T18:39:52Z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73C76E8C-8421-45D7-ADA5-408D8C0B8BFE</vt:lpwstr>
  </property>
  <property fmtid="{D5CDD505-2E9C-101B-9397-08002B2CF9AE}" pid="3" name="ArticulatePath">
    <vt:lpwstr>Overview_of_DevOps</vt:lpwstr>
  </property>
</Properties>
</file>